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F8DD-C1CB-4949-A2E7-2CD44648378C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1A38-79F6-4E52-B92C-BBEBD8E9DC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F8DD-C1CB-4949-A2E7-2CD44648378C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1A38-79F6-4E52-B92C-BBEBD8E9DC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F8DD-C1CB-4949-A2E7-2CD44648378C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1A38-79F6-4E52-B92C-BBEBD8E9DC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F8DD-C1CB-4949-A2E7-2CD44648378C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1A38-79F6-4E52-B92C-BBEBD8E9DC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F8DD-C1CB-4949-A2E7-2CD44648378C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1A38-79F6-4E52-B92C-BBEBD8E9DC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F8DD-C1CB-4949-A2E7-2CD44648378C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1A38-79F6-4E52-B92C-BBEBD8E9DC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F8DD-C1CB-4949-A2E7-2CD44648378C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1A38-79F6-4E52-B92C-BBEBD8E9DC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F8DD-C1CB-4949-A2E7-2CD44648378C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1A38-79F6-4E52-B92C-BBEBD8E9DC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F8DD-C1CB-4949-A2E7-2CD44648378C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1A38-79F6-4E52-B92C-BBEBD8E9DC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F8DD-C1CB-4949-A2E7-2CD44648378C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1A38-79F6-4E52-B92C-BBEBD8E9DC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F8DD-C1CB-4949-A2E7-2CD44648378C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21A38-79F6-4E52-B92C-BBEBD8E9DC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4F8DD-C1CB-4949-A2E7-2CD44648378C}" type="datetimeFigureOut">
              <a:rPr lang="en-US" smtClean="0"/>
              <a:t>3/26/2009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21A38-79F6-4E52-B92C-BBEBD8E9DC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q"/>
        <a:defRPr sz="4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C00000"/>
        </a:buClr>
        <a:buFont typeface="Wingdings" pitchFamily="2" charset="2"/>
        <a:buChar char="v"/>
        <a:defRPr sz="2400" kern="1200">
          <a:solidFill>
            <a:srgbClr val="FF0000"/>
          </a:solidFill>
          <a:latin typeface="Verdan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200" i="1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Presidents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Presidents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President #45</a:t>
            </a:r>
          </a:p>
          <a:p>
            <a:pPr lvl="1"/>
            <a:r>
              <a:rPr lang="en-US" dirty="0" smtClean="0"/>
              <a:t>Maritza Gonzales</a:t>
            </a:r>
          </a:p>
          <a:p>
            <a:pPr lvl="2"/>
            <a:r>
              <a:rPr lang="en-US" dirty="0" smtClean="0"/>
              <a:t>Vice President: Juana Estrada</a:t>
            </a:r>
          </a:p>
          <a:p>
            <a:pPr lvl="2"/>
            <a:r>
              <a:rPr lang="en-US" dirty="0" smtClean="0"/>
              <a:t>Secretary of State: Reyna Sanchez</a:t>
            </a:r>
          </a:p>
          <a:p>
            <a:r>
              <a:rPr lang="en-US" dirty="0" smtClean="0"/>
              <a:t>President #46</a:t>
            </a:r>
          </a:p>
          <a:p>
            <a:pPr lvl="1"/>
            <a:r>
              <a:rPr lang="en-US" dirty="0" smtClean="0"/>
              <a:t>Ruth Marrero</a:t>
            </a:r>
          </a:p>
          <a:p>
            <a:pPr lvl="2"/>
            <a:r>
              <a:rPr lang="en-US" dirty="0" smtClean="0"/>
              <a:t>Vice President: Kim Calvin</a:t>
            </a:r>
          </a:p>
          <a:p>
            <a:pPr lvl="2"/>
            <a:r>
              <a:rPr lang="en-US" dirty="0" smtClean="0"/>
              <a:t>Secretary Of State: Reyna Sanchez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35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Presidents</vt:lpstr>
      <vt:lpstr>Future Presidents</vt:lpstr>
      <vt:lpstr>Slide 3</vt:lpstr>
      <vt:lpstr>Slide 4</vt:lpstr>
      <vt:lpstr>Slide 5</vt:lpstr>
    </vt:vector>
  </TitlesOfParts>
  <Company>Cambridge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Presidents</dc:title>
  <dc:creator>ccstudent</dc:creator>
  <cp:lastModifiedBy>ccstudent</cp:lastModifiedBy>
  <cp:revision>2</cp:revision>
  <dcterms:created xsi:type="dcterms:W3CDTF">2009-03-26T23:46:57Z</dcterms:created>
  <dcterms:modified xsi:type="dcterms:W3CDTF">2009-03-26T23:57:52Z</dcterms:modified>
</cp:coreProperties>
</file>